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1A295E-5268-44F9-84BF-DDC61E513853}" v="467" dt="2025-05-08T13:49:56.4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bó Gergő" userId="S::dobo.gergo2020@edu.tjmorahalom.hu::7cf3ff87-fe04-4f75-9eb6-189950ba58ec" providerId="AD" clId="Web-{CA1A295E-5268-44F9-84BF-DDC61E513853}"/>
    <pc:docChg chg="addSld delSld modSld sldOrd addMainMaster delMainMaster">
      <pc:chgData name="Dobó Gergő" userId="S::dobo.gergo2020@edu.tjmorahalom.hu::7cf3ff87-fe04-4f75-9eb6-189950ba58ec" providerId="AD" clId="Web-{CA1A295E-5268-44F9-84BF-DDC61E513853}" dt="2025-05-08T13:49:54.165" v="432" actId="20577"/>
      <pc:docMkLst>
        <pc:docMk/>
      </pc:docMkLst>
      <pc:sldChg chg="addSp delSp modSp mod setBg modClrScheme setClrOvrMap chgLayout">
        <pc:chgData name="Dobó Gergő" userId="S::dobo.gergo2020@edu.tjmorahalom.hu::7cf3ff87-fe04-4f75-9eb6-189950ba58ec" providerId="AD" clId="Web-{CA1A295E-5268-44F9-84BF-DDC61E513853}" dt="2025-05-08T13:19:26.416" v="145" actId="20577"/>
        <pc:sldMkLst>
          <pc:docMk/>
          <pc:sldMk cId="109857222" sldId="256"/>
        </pc:sldMkLst>
        <pc:spChg chg="mod">
          <ac:chgData name="Dobó Gergő" userId="S::dobo.gergo2020@edu.tjmorahalom.hu::7cf3ff87-fe04-4f75-9eb6-189950ba58ec" providerId="AD" clId="Web-{CA1A295E-5268-44F9-84BF-DDC61E513853}" dt="2025-05-08T13:19:26.416" v="145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obó Gergő" userId="S::dobo.gergo2020@edu.tjmorahalom.hu::7cf3ff87-fe04-4f75-9eb6-189950ba58ec" providerId="AD" clId="Web-{CA1A295E-5268-44F9-84BF-DDC61E513853}" dt="2025-05-08T13:02:04.884" v="61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Dobó Gergő" userId="S::dobo.gergo2020@edu.tjmorahalom.hu::7cf3ff87-fe04-4f75-9eb6-189950ba58ec" providerId="AD" clId="Web-{CA1A295E-5268-44F9-84BF-DDC61E513853}" dt="2025-05-08T12:55:17.580" v="1"/>
          <ac:spMkLst>
            <pc:docMk/>
            <pc:sldMk cId="109857222" sldId="256"/>
            <ac:spMk id="9" creationId="{33E93247-6229-44AB-A550-739E971E690B}"/>
          </ac:spMkLst>
        </pc:spChg>
        <pc:spChg chg="add del">
          <ac:chgData name="Dobó Gergő" userId="S::dobo.gergo2020@edu.tjmorahalom.hu::7cf3ff87-fe04-4f75-9eb6-189950ba58ec" providerId="AD" clId="Web-{CA1A295E-5268-44F9-84BF-DDC61E513853}" dt="2025-05-08T12:55:17.580" v="1"/>
          <ac:spMkLst>
            <pc:docMk/>
            <pc:sldMk cId="109857222" sldId="256"/>
            <ac:spMk id="11" creationId="{912025B4-7337-735E-4DC9-E634D2011984}"/>
          </ac:spMkLst>
        </pc:spChg>
        <pc:spChg chg="add del">
          <ac:chgData name="Dobó Gergő" userId="S::dobo.gergo2020@edu.tjmorahalom.hu::7cf3ff87-fe04-4f75-9eb6-189950ba58ec" providerId="AD" clId="Web-{CA1A295E-5268-44F9-84BF-DDC61E513853}" dt="2025-05-08T12:55:17.580" v="1"/>
          <ac:spMkLst>
            <pc:docMk/>
            <pc:sldMk cId="109857222" sldId="256"/>
            <ac:spMk id="13" creationId="{150CDACD-D191-E642-F686-FCB54B7E5F67}"/>
          </ac:spMkLst>
        </pc:spChg>
        <pc:spChg chg="add del">
          <ac:chgData name="Dobó Gergő" userId="S::dobo.gergo2020@edu.tjmorahalom.hu::7cf3ff87-fe04-4f75-9eb6-189950ba58ec" providerId="AD" clId="Web-{CA1A295E-5268-44F9-84BF-DDC61E513853}" dt="2025-05-08T12:56:11.659" v="12"/>
          <ac:spMkLst>
            <pc:docMk/>
            <pc:sldMk cId="109857222" sldId="256"/>
            <ac:spMk id="16" creationId="{33E93247-6229-44AB-A550-739E971E690B}"/>
          </ac:spMkLst>
        </pc:spChg>
        <pc:spChg chg="add del">
          <ac:chgData name="Dobó Gergő" userId="S::dobo.gergo2020@edu.tjmorahalom.hu::7cf3ff87-fe04-4f75-9eb6-189950ba58ec" providerId="AD" clId="Web-{CA1A295E-5268-44F9-84BF-DDC61E513853}" dt="2025-05-08T12:56:11.659" v="12"/>
          <ac:spMkLst>
            <pc:docMk/>
            <pc:sldMk cId="109857222" sldId="256"/>
            <ac:spMk id="19" creationId="{EFBAAD93-7DE6-47D1-3609-446AE138A223}"/>
          </ac:spMkLst>
        </pc:spChg>
        <pc:spChg chg="add del">
          <ac:chgData name="Dobó Gergő" userId="S::dobo.gergo2020@edu.tjmorahalom.hu::7cf3ff87-fe04-4f75-9eb6-189950ba58ec" providerId="AD" clId="Web-{CA1A295E-5268-44F9-84BF-DDC61E513853}" dt="2025-05-08T13:02:04.884" v="61"/>
          <ac:spMkLst>
            <pc:docMk/>
            <pc:sldMk cId="109857222" sldId="256"/>
            <ac:spMk id="24" creationId="{33E93247-6229-44AB-A550-739E971E690B}"/>
          </ac:spMkLst>
        </pc:spChg>
        <pc:spChg chg="add">
          <ac:chgData name="Dobó Gergő" userId="S::dobo.gergo2020@edu.tjmorahalom.hu::7cf3ff87-fe04-4f75-9eb6-189950ba58ec" providerId="AD" clId="Web-{CA1A295E-5268-44F9-84BF-DDC61E513853}" dt="2025-05-08T13:02:04.884" v="61"/>
          <ac:spMkLst>
            <pc:docMk/>
            <pc:sldMk cId="109857222" sldId="256"/>
            <ac:spMk id="33" creationId="{33E93247-6229-44AB-A550-739E971E690B}"/>
          </ac:spMkLst>
        </pc:spChg>
        <pc:picChg chg="add del">
          <ac:chgData name="Dobó Gergő" userId="S::dobo.gergo2020@edu.tjmorahalom.hu::7cf3ff87-fe04-4f75-9eb6-189950ba58ec" providerId="AD" clId="Web-{CA1A295E-5268-44F9-84BF-DDC61E513853}" dt="2025-05-08T12:55:17.580" v="1"/>
          <ac:picMkLst>
            <pc:docMk/>
            <pc:sldMk cId="109857222" sldId="256"/>
            <ac:picMk id="4" creationId="{EFCA947D-E6B8-1AD5-0B25-40264ADB3D20}"/>
          </ac:picMkLst>
        </pc:picChg>
        <pc:picChg chg="add mod">
          <ac:chgData name="Dobó Gergő" userId="S::dobo.gergo2020@edu.tjmorahalom.hu::7cf3ff87-fe04-4f75-9eb6-189950ba58ec" providerId="AD" clId="Web-{CA1A295E-5268-44F9-84BF-DDC61E513853}" dt="2025-05-08T13:02:04.884" v="61"/>
          <ac:picMkLst>
            <pc:docMk/>
            <pc:sldMk cId="109857222" sldId="256"/>
            <ac:picMk id="5" creationId="{83BB2C28-6895-F30C-09B7-CC030EF665EB}"/>
          </ac:picMkLst>
        </pc:picChg>
        <pc:picChg chg="add mod">
          <ac:chgData name="Dobó Gergő" userId="S::dobo.gergo2020@edu.tjmorahalom.hu::7cf3ff87-fe04-4f75-9eb6-189950ba58ec" providerId="AD" clId="Web-{CA1A295E-5268-44F9-84BF-DDC61E513853}" dt="2025-05-08T13:02:48.306" v="70" actId="14100"/>
          <ac:picMkLst>
            <pc:docMk/>
            <pc:sldMk cId="109857222" sldId="256"/>
            <ac:picMk id="6" creationId="{C9FB2C22-7F29-55AE-745B-CA728DC18413}"/>
          </ac:picMkLst>
        </pc:picChg>
        <pc:picChg chg="add del mod ord">
          <ac:chgData name="Dobó Gergő" userId="S::dobo.gergo2020@edu.tjmorahalom.hu::7cf3ff87-fe04-4f75-9eb6-189950ba58ec" providerId="AD" clId="Web-{CA1A295E-5268-44F9-84BF-DDC61E513853}" dt="2025-05-08T13:01:29.492" v="58"/>
          <ac:picMkLst>
            <pc:docMk/>
            <pc:sldMk cId="109857222" sldId="256"/>
            <ac:picMk id="18" creationId="{21CFB499-C1DC-B921-BCC7-E5AFA4E0CF99}"/>
          </ac:picMkLst>
        </pc:picChg>
        <pc:cxnChg chg="add del">
          <ac:chgData name="Dobó Gergő" userId="S::dobo.gergo2020@edu.tjmorahalom.hu::7cf3ff87-fe04-4f75-9eb6-189950ba58ec" providerId="AD" clId="Web-{CA1A295E-5268-44F9-84BF-DDC61E513853}" dt="2025-05-08T12:56:11.659" v="12"/>
          <ac:cxnSpMkLst>
            <pc:docMk/>
            <pc:sldMk cId="109857222" sldId="256"/>
            <ac:cxnSpMk id="15" creationId="{90236859-7780-1451-40B8-74A77E2715DD}"/>
          </ac:cxnSpMkLst>
        </pc:cxnChg>
        <pc:cxnChg chg="add del">
          <ac:chgData name="Dobó Gergő" userId="S::dobo.gergo2020@edu.tjmorahalom.hu::7cf3ff87-fe04-4f75-9eb6-189950ba58ec" providerId="AD" clId="Web-{CA1A295E-5268-44F9-84BF-DDC61E513853}" dt="2025-05-08T12:56:11.659" v="12"/>
          <ac:cxnSpMkLst>
            <pc:docMk/>
            <pc:sldMk cId="109857222" sldId="256"/>
            <ac:cxnSpMk id="17" creationId="{EE2E603F-4A95-4FE8-BB06-211DFD75DBEF}"/>
          </ac:cxnSpMkLst>
        </pc:cxnChg>
        <pc:cxnChg chg="add del">
          <ac:chgData name="Dobó Gergő" userId="S::dobo.gergo2020@edu.tjmorahalom.hu::7cf3ff87-fe04-4f75-9eb6-189950ba58ec" providerId="AD" clId="Web-{CA1A295E-5268-44F9-84BF-DDC61E513853}" dt="2025-05-08T13:02:04.884" v="61"/>
          <ac:cxnSpMkLst>
            <pc:docMk/>
            <pc:sldMk cId="109857222" sldId="256"/>
            <ac:cxnSpMk id="26" creationId="{EE2E603F-4A95-4FE8-BB06-211DFD75DBEF}"/>
          </ac:cxnSpMkLst>
        </pc:cxnChg>
        <pc:cxnChg chg="add del">
          <ac:chgData name="Dobó Gergő" userId="S::dobo.gergo2020@edu.tjmorahalom.hu::7cf3ff87-fe04-4f75-9eb6-189950ba58ec" providerId="AD" clId="Web-{CA1A295E-5268-44F9-84BF-DDC61E513853}" dt="2025-05-08T13:02:04.884" v="61"/>
          <ac:cxnSpMkLst>
            <pc:docMk/>
            <pc:sldMk cId="109857222" sldId="256"/>
            <ac:cxnSpMk id="28" creationId="{2CF06E40-3ECB-4820-95B5-8A70B07D4B47}"/>
          </ac:cxnSpMkLst>
        </pc:cxnChg>
        <pc:cxnChg chg="add">
          <ac:chgData name="Dobó Gergő" userId="S::dobo.gergo2020@edu.tjmorahalom.hu::7cf3ff87-fe04-4f75-9eb6-189950ba58ec" providerId="AD" clId="Web-{CA1A295E-5268-44F9-84BF-DDC61E513853}" dt="2025-05-08T13:02:04.884" v="61"/>
          <ac:cxnSpMkLst>
            <pc:docMk/>
            <pc:sldMk cId="109857222" sldId="256"/>
            <ac:cxnSpMk id="35" creationId="{EE2E603F-4A95-4FE8-BB06-211DFD75DBEF}"/>
          </ac:cxnSpMkLst>
        </pc:cxnChg>
        <pc:cxnChg chg="add">
          <ac:chgData name="Dobó Gergő" userId="S::dobo.gergo2020@edu.tjmorahalom.hu::7cf3ff87-fe04-4f75-9eb6-189950ba58ec" providerId="AD" clId="Web-{CA1A295E-5268-44F9-84BF-DDC61E513853}" dt="2025-05-08T13:02:04.884" v="61"/>
          <ac:cxnSpMkLst>
            <pc:docMk/>
            <pc:sldMk cId="109857222" sldId="256"/>
            <ac:cxnSpMk id="37" creationId="{4BF2B36B-4D1C-9E0A-B17B-23D805AECA9B}"/>
          </ac:cxnSpMkLst>
        </pc:cxnChg>
      </pc:sldChg>
      <pc:sldChg chg="addSp modSp new del">
        <pc:chgData name="Dobó Gergő" userId="S::dobo.gergo2020@edu.tjmorahalom.hu::7cf3ff87-fe04-4f75-9eb6-189950ba58ec" providerId="AD" clId="Web-{CA1A295E-5268-44F9-84BF-DDC61E513853}" dt="2025-05-08T13:04:42.245" v="89"/>
        <pc:sldMkLst>
          <pc:docMk/>
          <pc:sldMk cId="596074249" sldId="257"/>
        </pc:sldMkLst>
        <pc:spChg chg="add mod">
          <ac:chgData name="Dobó Gergő" userId="S::dobo.gergo2020@edu.tjmorahalom.hu::7cf3ff87-fe04-4f75-9eb6-189950ba58ec" providerId="AD" clId="Web-{CA1A295E-5268-44F9-84BF-DDC61E513853}" dt="2025-05-08T13:04:20.167" v="88" actId="20577"/>
          <ac:spMkLst>
            <pc:docMk/>
            <pc:sldMk cId="596074249" sldId="257"/>
            <ac:spMk id="2" creationId="{EF40EC1F-E5CD-52E3-FF80-617C3EA9AAFE}"/>
          </ac:spMkLst>
        </pc:spChg>
      </pc:sldChg>
      <pc:sldChg chg="new del">
        <pc:chgData name="Dobó Gergő" userId="S::dobo.gergo2020@edu.tjmorahalom.hu::7cf3ff87-fe04-4f75-9eb6-189950ba58ec" providerId="AD" clId="Web-{CA1A295E-5268-44F9-84BF-DDC61E513853}" dt="2025-05-08T13:03:03.385" v="72"/>
        <pc:sldMkLst>
          <pc:docMk/>
          <pc:sldMk cId="1579925550" sldId="257"/>
        </pc:sldMkLst>
      </pc:sldChg>
      <pc:sldChg chg="modSp new">
        <pc:chgData name="Dobó Gergő" userId="S::dobo.gergo2020@edu.tjmorahalom.hu::7cf3ff87-fe04-4f75-9eb6-189950ba58ec" providerId="AD" clId="Web-{CA1A295E-5268-44F9-84BF-DDC61E513853}" dt="2025-05-08T13:19:08.760" v="143" actId="20577"/>
        <pc:sldMkLst>
          <pc:docMk/>
          <pc:sldMk cId="2591212420" sldId="257"/>
        </pc:sldMkLst>
        <pc:spChg chg="mod">
          <ac:chgData name="Dobó Gergő" userId="S::dobo.gergo2020@edu.tjmorahalom.hu::7cf3ff87-fe04-4f75-9eb6-189950ba58ec" providerId="AD" clId="Web-{CA1A295E-5268-44F9-84BF-DDC61E513853}" dt="2025-05-08T13:19:08.760" v="143" actId="20577"/>
          <ac:spMkLst>
            <pc:docMk/>
            <pc:sldMk cId="2591212420" sldId="257"/>
            <ac:spMk id="2" creationId="{39F2F532-321B-AC2A-3779-3647CD56D54E}"/>
          </ac:spMkLst>
        </pc:spChg>
        <pc:spChg chg="mod">
          <ac:chgData name="Dobó Gergő" userId="S::dobo.gergo2020@edu.tjmorahalom.hu::7cf3ff87-fe04-4f75-9eb6-189950ba58ec" providerId="AD" clId="Web-{CA1A295E-5268-44F9-84BF-DDC61E513853}" dt="2025-05-08T13:17:20.102" v="115" actId="20577"/>
          <ac:spMkLst>
            <pc:docMk/>
            <pc:sldMk cId="2591212420" sldId="257"/>
            <ac:spMk id="3" creationId="{AF146A8F-A15D-A852-F97F-B8B97F368E45}"/>
          </ac:spMkLst>
        </pc:spChg>
      </pc:sldChg>
      <pc:sldChg chg="addSp delSp modSp new">
        <pc:chgData name="Dobó Gergő" userId="S::dobo.gergo2020@edu.tjmorahalom.hu::7cf3ff87-fe04-4f75-9eb6-189950ba58ec" providerId="AD" clId="Web-{CA1A295E-5268-44F9-84BF-DDC61E513853}" dt="2025-05-08T13:29:27.582" v="337" actId="20577"/>
        <pc:sldMkLst>
          <pc:docMk/>
          <pc:sldMk cId="2521512252" sldId="258"/>
        </pc:sldMkLst>
        <pc:spChg chg="mod">
          <ac:chgData name="Dobó Gergő" userId="S::dobo.gergo2020@edu.tjmorahalom.hu::7cf3ff87-fe04-4f75-9eb6-189950ba58ec" providerId="AD" clId="Web-{CA1A295E-5268-44F9-84BF-DDC61E513853}" dt="2025-05-08T13:18:58.587" v="142" actId="20577"/>
          <ac:spMkLst>
            <pc:docMk/>
            <pc:sldMk cId="2521512252" sldId="258"/>
            <ac:spMk id="2" creationId="{0AB98BE4-4DBF-2DC4-0DBE-75ACD7D339B7}"/>
          </ac:spMkLst>
        </pc:spChg>
        <pc:spChg chg="add mod">
          <ac:chgData name="Dobó Gergő" userId="S::dobo.gergo2020@edu.tjmorahalom.hu::7cf3ff87-fe04-4f75-9eb6-189950ba58ec" providerId="AD" clId="Web-{CA1A295E-5268-44F9-84BF-DDC61E513853}" dt="2025-05-08T13:25:47.454" v="237" actId="1076"/>
          <ac:spMkLst>
            <pc:docMk/>
            <pc:sldMk cId="2521512252" sldId="258"/>
            <ac:spMk id="3" creationId="{4ADF4245-4B5F-445F-D003-A1FED3447126}"/>
          </ac:spMkLst>
        </pc:spChg>
        <pc:spChg chg="add del mod">
          <ac:chgData name="Dobó Gergő" userId="S::dobo.gergo2020@edu.tjmorahalom.hu::7cf3ff87-fe04-4f75-9eb6-189950ba58ec" providerId="AD" clId="Web-{CA1A295E-5268-44F9-84BF-DDC61E513853}" dt="2025-05-08T13:25:02.609" v="229"/>
          <ac:spMkLst>
            <pc:docMk/>
            <pc:sldMk cId="2521512252" sldId="258"/>
            <ac:spMk id="4" creationId="{984BA0B7-B15E-B5F9-BEDE-02D2E2989BC5}"/>
          </ac:spMkLst>
        </pc:spChg>
        <pc:spChg chg="add mod">
          <ac:chgData name="Dobó Gergő" userId="S::dobo.gergo2020@edu.tjmorahalom.hu::7cf3ff87-fe04-4f75-9eb6-189950ba58ec" providerId="AD" clId="Web-{CA1A295E-5268-44F9-84BF-DDC61E513853}" dt="2025-05-08T13:29:27.582" v="337" actId="20577"/>
          <ac:spMkLst>
            <pc:docMk/>
            <pc:sldMk cId="2521512252" sldId="258"/>
            <ac:spMk id="5" creationId="{857B99BA-D24C-F1C5-452B-CB93244F3837}"/>
          </ac:spMkLst>
        </pc:spChg>
      </pc:sldChg>
      <pc:sldChg chg="addSp modSp new">
        <pc:chgData name="Dobó Gergő" userId="S::dobo.gergo2020@edu.tjmorahalom.hu::7cf3ff87-fe04-4f75-9eb6-189950ba58ec" providerId="AD" clId="Web-{CA1A295E-5268-44F9-84BF-DDC61E513853}" dt="2025-05-08T13:39:49.155" v="360" actId="1076"/>
        <pc:sldMkLst>
          <pc:docMk/>
          <pc:sldMk cId="449454944" sldId="259"/>
        </pc:sldMkLst>
        <pc:spChg chg="add mod">
          <ac:chgData name="Dobó Gergő" userId="S::dobo.gergo2020@edu.tjmorahalom.hu::7cf3ff87-fe04-4f75-9eb6-189950ba58ec" providerId="AD" clId="Web-{CA1A295E-5268-44F9-84BF-DDC61E513853}" dt="2025-05-08T13:39:49.155" v="360" actId="1076"/>
          <ac:spMkLst>
            <pc:docMk/>
            <pc:sldMk cId="449454944" sldId="259"/>
            <ac:spMk id="4" creationId="{CA4CA387-0C29-19B5-2262-B70C471A4A85}"/>
          </ac:spMkLst>
        </pc:spChg>
        <pc:picChg chg="add mod">
          <ac:chgData name="Dobó Gergő" userId="S::dobo.gergo2020@edu.tjmorahalom.hu::7cf3ff87-fe04-4f75-9eb6-189950ba58ec" providerId="AD" clId="Web-{CA1A295E-5268-44F9-84BF-DDC61E513853}" dt="2025-05-08T13:32:58.445" v="342" actId="14100"/>
          <ac:picMkLst>
            <pc:docMk/>
            <pc:sldMk cId="449454944" sldId="259"/>
            <ac:picMk id="2" creationId="{20BBFADA-11C3-80BF-F6E1-E058FB3A05E1}"/>
          </ac:picMkLst>
        </pc:picChg>
        <pc:picChg chg="add mod">
          <ac:chgData name="Dobó Gergő" userId="S::dobo.gergo2020@edu.tjmorahalom.hu::7cf3ff87-fe04-4f75-9eb6-189950ba58ec" providerId="AD" clId="Web-{CA1A295E-5268-44F9-84BF-DDC61E513853}" dt="2025-05-08T13:39:29.748" v="349" actId="14100"/>
          <ac:picMkLst>
            <pc:docMk/>
            <pc:sldMk cId="449454944" sldId="259"/>
            <ac:picMk id="3" creationId="{A9C0BAF3-B3DE-DB94-3710-4AFF85AC5F1F}"/>
          </ac:picMkLst>
        </pc:picChg>
      </pc:sldChg>
      <pc:sldChg chg="addSp modSp new">
        <pc:chgData name="Dobó Gergő" userId="S::dobo.gergo2020@edu.tjmorahalom.hu::7cf3ff87-fe04-4f75-9eb6-189950ba58ec" providerId="AD" clId="Web-{CA1A295E-5268-44F9-84BF-DDC61E513853}" dt="2025-05-08T13:43:55.065" v="391" actId="14100"/>
        <pc:sldMkLst>
          <pc:docMk/>
          <pc:sldMk cId="3669696857" sldId="260"/>
        </pc:sldMkLst>
        <pc:spChg chg="add mod">
          <ac:chgData name="Dobó Gergő" userId="S::dobo.gergo2020@edu.tjmorahalom.hu::7cf3ff87-fe04-4f75-9eb6-189950ba58ec" providerId="AD" clId="Web-{CA1A295E-5268-44F9-84BF-DDC61E513853}" dt="2025-05-08T13:43:36.315" v="386" actId="1076"/>
          <ac:spMkLst>
            <pc:docMk/>
            <pc:sldMk cId="3669696857" sldId="260"/>
            <ac:spMk id="2" creationId="{51816BB6-9755-E000-9957-1A47772D7368}"/>
          </ac:spMkLst>
        </pc:spChg>
        <pc:picChg chg="add mod">
          <ac:chgData name="Dobó Gergő" userId="S::dobo.gergo2020@edu.tjmorahalom.hu::7cf3ff87-fe04-4f75-9eb6-189950ba58ec" providerId="AD" clId="Web-{CA1A295E-5268-44F9-84BF-DDC61E513853}" dt="2025-05-08T13:40:41.687" v="375" actId="1076"/>
          <ac:picMkLst>
            <pc:docMk/>
            <pc:sldMk cId="3669696857" sldId="260"/>
            <ac:picMk id="3" creationId="{3EDB7870-393E-239D-0413-6962F1105901}"/>
          </ac:picMkLst>
        </pc:picChg>
        <pc:picChg chg="add mod">
          <ac:chgData name="Dobó Gergő" userId="S::dobo.gergo2020@edu.tjmorahalom.hu::7cf3ff87-fe04-4f75-9eb6-189950ba58ec" providerId="AD" clId="Web-{CA1A295E-5268-44F9-84BF-DDC61E513853}" dt="2025-05-08T13:42:40.814" v="382" actId="14100"/>
          <ac:picMkLst>
            <pc:docMk/>
            <pc:sldMk cId="3669696857" sldId="260"/>
            <ac:picMk id="4" creationId="{DD82B2DF-240B-CC88-C219-5E675F461677}"/>
          </ac:picMkLst>
        </pc:picChg>
        <pc:picChg chg="add mod">
          <ac:chgData name="Dobó Gergő" userId="S::dobo.gergo2020@edu.tjmorahalom.hu::7cf3ff87-fe04-4f75-9eb6-189950ba58ec" providerId="AD" clId="Web-{CA1A295E-5268-44F9-84BF-DDC61E513853}" dt="2025-05-08T13:43:29.111" v="385" actId="1076"/>
          <ac:picMkLst>
            <pc:docMk/>
            <pc:sldMk cId="3669696857" sldId="260"/>
            <ac:picMk id="5" creationId="{007190BE-986B-1E6D-7F10-993984FC68C5}"/>
          </ac:picMkLst>
        </pc:picChg>
        <pc:picChg chg="add mod">
          <ac:chgData name="Dobó Gergő" userId="S::dobo.gergo2020@edu.tjmorahalom.hu::7cf3ff87-fe04-4f75-9eb6-189950ba58ec" providerId="AD" clId="Web-{CA1A295E-5268-44F9-84BF-DDC61E513853}" dt="2025-05-08T13:43:55.065" v="391" actId="14100"/>
          <ac:picMkLst>
            <pc:docMk/>
            <pc:sldMk cId="3669696857" sldId="260"/>
            <ac:picMk id="6" creationId="{873C75DD-193B-25CB-3AF2-FF26710C1513}"/>
          </ac:picMkLst>
        </pc:picChg>
      </pc:sldChg>
      <pc:sldChg chg="modSp new">
        <pc:chgData name="Dobó Gergő" userId="S::dobo.gergo2020@edu.tjmorahalom.hu::7cf3ff87-fe04-4f75-9eb6-189950ba58ec" providerId="AD" clId="Web-{CA1A295E-5268-44F9-84BF-DDC61E513853}" dt="2025-05-08T13:49:05.101" v="413" actId="20577"/>
        <pc:sldMkLst>
          <pc:docMk/>
          <pc:sldMk cId="3646844299" sldId="261"/>
        </pc:sldMkLst>
        <pc:spChg chg="mod">
          <ac:chgData name="Dobó Gergő" userId="S::dobo.gergo2020@edu.tjmorahalom.hu::7cf3ff87-fe04-4f75-9eb6-189950ba58ec" providerId="AD" clId="Web-{CA1A295E-5268-44F9-84BF-DDC61E513853}" dt="2025-05-08T13:49:05.101" v="413" actId="20577"/>
          <ac:spMkLst>
            <pc:docMk/>
            <pc:sldMk cId="3646844299" sldId="261"/>
            <ac:spMk id="2" creationId="{AE8F28B7-0C41-1002-DCA6-825E88CE2E3E}"/>
          </ac:spMkLst>
        </pc:spChg>
        <pc:spChg chg="mod">
          <ac:chgData name="Dobó Gergő" userId="S::dobo.gergo2020@edu.tjmorahalom.hu::7cf3ff87-fe04-4f75-9eb6-189950ba58ec" providerId="AD" clId="Web-{CA1A295E-5268-44F9-84BF-DDC61E513853}" dt="2025-05-08T13:48:32.210" v="399" actId="20577"/>
          <ac:spMkLst>
            <pc:docMk/>
            <pc:sldMk cId="3646844299" sldId="261"/>
            <ac:spMk id="3" creationId="{25BF6703-2A4C-5070-3266-0BBAD7C5FA66}"/>
          </ac:spMkLst>
        </pc:spChg>
      </pc:sldChg>
      <pc:sldChg chg="new del">
        <pc:chgData name="Dobó Gergő" userId="S::dobo.gergo2020@edu.tjmorahalom.hu::7cf3ff87-fe04-4f75-9eb6-189950ba58ec" providerId="AD" clId="Web-{CA1A295E-5268-44F9-84BF-DDC61E513853}" dt="2025-05-08T13:49:30.633" v="416"/>
        <pc:sldMkLst>
          <pc:docMk/>
          <pc:sldMk cId="876104259" sldId="262"/>
        </pc:sldMkLst>
      </pc:sldChg>
      <pc:sldChg chg="modSp add ord replId">
        <pc:chgData name="Dobó Gergő" userId="S::dobo.gergo2020@edu.tjmorahalom.hu::7cf3ff87-fe04-4f75-9eb6-189950ba58ec" providerId="AD" clId="Web-{CA1A295E-5268-44F9-84BF-DDC61E513853}" dt="2025-05-08T13:49:54.165" v="432" actId="20577"/>
        <pc:sldMkLst>
          <pc:docMk/>
          <pc:sldMk cId="2102249145" sldId="263"/>
        </pc:sldMkLst>
        <pc:spChg chg="mod">
          <ac:chgData name="Dobó Gergő" userId="S::dobo.gergo2020@edu.tjmorahalom.hu::7cf3ff87-fe04-4f75-9eb6-189950ba58ec" providerId="AD" clId="Web-{CA1A295E-5268-44F9-84BF-DDC61E513853}" dt="2025-05-08T13:49:54.165" v="432" actId="20577"/>
          <ac:spMkLst>
            <pc:docMk/>
            <pc:sldMk cId="2102249145" sldId="263"/>
            <ac:spMk id="2" creationId="{78BC62AC-B951-7BD5-6596-36A6EF6F4F2E}"/>
          </ac:spMkLst>
        </pc:spChg>
      </pc:sldChg>
      <pc:sldMasterChg chg="add del addSldLayout delSldLayout">
        <pc:chgData name="Dobó Gergő" userId="S::dobo.gergo2020@edu.tjmorahalom.hu::7cf3ff87-fe04-4f75-9eb6-189950ba58ec" providerId="AD" clId="Web-{CA1A295E-5268-44F9-84BF-DDC61E513853}" dt="2025-05-08T12:55:17.674" v="2"/>
        <pc:sldMasterMkLst>
          <pc:docMk/>
          <pc:sldMasterMk cId="2460954070" sldId="2147483660"/>
        </pc:sldMasterMkLst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Dobó Gergő" userId="S::dobo.gergo2020@edu.tjmorahalom.hu::7cf3ff87-fe04-4f75-9eb6-189950ba58ec" providerId="AD" clId="Web-{CA1A295E-5268-44F9-84BF-DDC61E513853}" dt="2025-05-08T12:55:17.674" v="2"/>
        <pc:sldMasterMkLst>
          <pc:docMk/>
          <pc:sldMasterMk cId="4112999568" sldId="2147483672"/>
        </pc:sldMasterMkLst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2476437044" sldId="2147483673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1350113167" sldId="2147483674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2649932925" sldId="2147483675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711697935" sldId="2147483676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1946307207" sldId="2147483677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2592238445" sldId="2147483678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392328813" sldId="2147483679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1145963347" sldId="2147483680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3028270580" sldId="2147483681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1636390501" sldId="2147483682"/>
          </pc:sldLayoutMkLst>
        </pc:sldLayoutChg>
        <pc:sldLayoutChg chg="add">
          <pc:chgData name="Dobó Gergő" userId="S::dobo.gergo2020@edu.tjmorahalom.hu::7cf3ff87-fe04-4f75-9eb6-189950ba58ec" providerId="AD" clId="Web-{CA1A295E-5268-44F9-84BF-DDC61E513853}" dt="2025-05-08T12:55:17.674" v="2"/>
          <pc:sldLayoutMkLst>
            <pc:docMk/>
            <pc:sldMasterMk cId="4112999568" sldId="2147483672"/>
            <pc:sldLayoutMk cId="1944151032" sldId="2147483683"/>
          </pc:sldLayoutMkLst>
        </pc:sldLayoutChg>
      </pc:sldMasterChg>
      <pc:sldMasterChg chg="add del addSldLayout delSldLayout">
        <pc:chgData name="Dobó Gergő" userId="S::dobo.gergo2020@edu.tjmorahalom.hu::7cf3ff87-fe04-4f75-9eb6-189950ba58ec" providerId="AD" clId="Web-{CA1A295E-5268-44F9-84BF-DDC61E513853}" dt="2025-05-08T12:55:17.580" v="1"/>
        <pc:sldMasterMkLst>
          <pc:docMk/>
          <pc:sldMasterMk cId="2925689438" sldId="2147483708"/>
        </pc:sldMasterMkLst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510472337" sldId="2147483697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2188394111" sldId="2147483698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1053676886" sldId="2147483699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3789258791" sldId="2147483700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943327383" sldId="2147483701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3369877871" sldId="2147483702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3901012889" sldId="2147483703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615563096" sldId="2147483704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2657893313" sldId="2147483705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4171622589" sldId="2147483706"/>
          </pc:sldLayoutMkLst>
        </pc:sldLayoutChg>
        <pc:sldLayoutChg chg="add del">
          <pc:chgData name="Dobó Gergő" userId="S::dobo.gergo2020@edu.tjmorahalom.hu::7cf3ff87-fe04-4f75-9eb6-189950ba58ec" providerId="AD" clId="Web-{CA1A295E-5268-44F9-84BF-DDC61E513853}" dt="2025-05-08T12:55:17.580" v="1"/>
          <pc:sldLayoutMkLst>
            <pc:docMk/>
            <pc:sldMasterMk cId="2925689438" sldId="2147483708"/>
            <pc:sldLayoutMk cId="3159373332" sldId="2147483707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437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90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51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113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32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97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07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238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28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63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270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99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3400" y="899025"/>
            <a:ext cx="4917754" cy="3792926"/>
          </a:xfrm>
        </p:spPr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en-US" sz="6500" dirty="0"/>
              <a:t>F&amp;H</a:t>
            </a:r>
            <a:br>
              <a:rPr lang="en-US" sz="6500" dirty="0"/>
            </a:br>
            <a:r>
              <a:rPr lang="en-US" sz="6500" dirty="0"/>
              <a:t>KLÍMA KERESKEDÉS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1688" y="4778479"/>
            <a:ext cx="4435882" cy="1101160"/>
          </a:xfrm>
        </p:spPr>
        <p:txBody>
          <a:bodyPr>
            <a:normAutofit/>
          </a:bodyPr>
          <a:lstStyle/>
          <a:p>
            <a:r>
              <a:rPr lang="en-US" dirty="0" err="1"/>
              <a:t>Készítette</a:t>
            </a:r>
            <a:r>
              <a:rPr lang="en-US" dirty="0"/>
              <a:t>:</a:t>
            </a:r>
          </a:p>
          <a:p>
            <a:r>
              <a:rPr lang="en-US" dirty="0" err="1"/>
              <a:t>Bigors</a:t>
            </a:r>
            <a:r>
              <a:rPr lang="en-US" dirty="0"/>
              <a:t> Barnabás </a:t>
            </a:r>
            <a:r>
              <a:rPr lang="en-US" dirty="0" err="1"/>
              <a:t>és</a:t>
            </a:r>
            <a:r>
              <a:rPr lang="en-US" dirty="0"/>
              <a:t> Dobó Gergő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76813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F2B36B-4D1C-9E0A-B17B-23D805AE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7681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air conditioner in a room&#10;&#10;AI-generated content may be incorrect.">
            <a:extLst>
              <a:ext uri="{FF2B5EF4-FFF2-40B4-BE49-F238E27FC236}">
                <a16:creationId xmlns:a16="http://schemas.microsoft.com/office/drawing/2014/main" id="{83BB2C28-6895-F30C-09B7-CC030EF665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41" r="31154"/>
          <a:stretch/>
        </p:blipFill>
        <p:spPr>
          <a:xfrm>
            <a:off x="6217920" y="723901"/>
            <a:ext cx="5244454" cy="5410200"/>
          </a:xfrm>
          <a:prstGeom prst="rect">
            <a:avLst/>
          </a:prstGeom>
        </p:spPr>
      </p:pic>
      <p:pic>
        <p:nvPicPr>
          <p:cNvPr id="6" name="Picture 5" descr="A white shield with gold letters and a green shield with grapes&#10;&#10;AI-generated content may be incorrect.">
            <a:extLst>
              <a:ext uri="{FF2B5EF4-FFF2-40B4-BE49-F238E27FC236}">
                <a16:creationId xmlns:a16="http://schemas.microsoft.com/office/drawing/2014/main" id="{C9FB2C22-7F29-55AE-745B-CA728DC18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868" y="4779309"/>
            <a:ext cx="1299882" cy="129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F532-321B-AC2A-3779-3647CD56D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Bef>
                <a:spcPts val="0"/>
              </a:spcBef>
            </a:pPr>
            <a:r>
              <a:rPr lang="en-US" dirty="0"/>
              <a:t>TÉMAFELVETÉS ÉS CÉLKITŰZÉS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46A8F-A15D-A852-F97F-B8B97F368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b="1" dirty="0">
                <a:ea typeface="+mn-lt"/>
                <a:cs typeface="+mn-lt"/>
              </a:rPr>
              <a:t>🌍 </a:t>
            </a:r>
            <a:r>
              <a:rPr lang="en-US" b="1" dirty="0" err="1">
                <a:ea typeface="+mn-lt"/>
                <a:cs typeface="+mn-lt"/>
              </a:rPr>
              <a:t>Globális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kihívások</a:t>
            </a:r>
            <a:r>
              <a:rPr lang="en-US" b="1" dirty="0">
                <a:ea typeface="+mn-lt"/>
                <a:cs typeface="+mn-lt"/>
              </a:rPr>
              <a:t>: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Növekvő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átlaghőmérséklet</a:t>
            </a:r>
            <a:endParaRPr lang="en-US" dirty="0" err="1"/>
          </a:p>
          <a:p>
            <a:r>
              <a:rPr lang="en-US" dirty="0" err="1">
                <a:ea typeface="+mn-lt"/>
                <a:cs typeface="+mn-lt"/>
              </a:rPr>
              <a:t>Egyre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gyakoribb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hőhullámok</a:t>
            </a:r>
            <a:endParaRPr lang="en-US" dirty="0" err="1"/>
          </a:p>
          <a:p>
            <a:r>
              <a:rPr lang="en-US" b="1" dirty="0"/>
              <a:t>🏠 </a:t>
            </a:r>
            <a:r>
              <a:rPr lang="en-US" b="1" err="1"/>
              <a:t>Fogyasztói</a:t>
            </a:r>
            <a:r>
              <a:rPr lang="en-US" b="1" dirty="0"/>
              <a:t> </a:t>
            </a:r>
            <a:r>
              <a:rPr lang="en-US" b="1" err="1"/>
              <a:t>igények</a:t>
            </a:r>
            <a:r>
              <a:rPr lang="en-US" b="1" dirty="0"/>
              <a:t>:</a:t>
            </a:r>
            <a:endParaRPr lang="en-US" dirty="0"/>
          </a:p>
          <a:p>
            <a:r>
              <a:rPr lang="en-US" err="1"/>
              <a:t>Komfortos</a:t>
            </a:r>
            <a:r>
              <a:rPr lang="en-US" dirty="0"/>
              <a:t> </a:t>
            </a:r>
            <a:r>
              <a:rPr lang="en-US" err="1"/>
              <a:t>lakókörnyezet</a:t>
            </a:r>
            <a:r>
              <a:rPr lang="en-US" dirty="0"/>
              <a:t> </a:t>
            </a:r>
            <a:r>
              <a:rPr lang="en-US" err="1"/>
              <a:t>egész</a:t>
            </a:r>
            <a:r>
              <a:rPr lang="en-US" dirty="0"/>
              <a:t> </a:t>
            </a:r>
            <a:r>
              <a:rPr lang="en-US" err="1"/>
              <a:t>évben</a:t>
            </a:r>
            <a:endParaRPr lang="en-US"/>
          </a:p>
          <a:p>
            <a:r>
              <a:rPr lang="en-US" err="1"/>
              <a:t>Energiatakarékosság</a:t>
            </a:r>
            <a:r>
              <a:rPr lang="en-US" dirty="0"/>
              <a:t> </a:t>
            </a:r>
            <a:r>
              <a:rPr lang="en-US" err="1"/>
              <a:t>és</a:t>
            </a:r>
            <a:r>
              <a:rPr lang="en-US" dirty="0"/>
              <a:t> </a:t>
            </a:r>
            <a:r>
              <a:rPr lang="en-US" err="1"/>
              <a:t>költséghatékonyság</a:t>
            </a:r>
            <a:endParaRPr lang="en-US"/>
          </a:p>
          <a:p>
            <a:r>
              <a:rPr lang="en-US" err="1"/>
              <a:t>Okosvezérlés</a:t>
            </a:r>
            <a:r>
              <a:rPr lang="en-US" dirty="0"/>
              <a:t> </a:t>
            </a:r>
            <a:r>
              <a:rPr lang="en-US" err="1"/>
              <a:t>és</a:t>
            </a:r>
            <a:r>
              <a:rPr lang="en-US" dirty="0"/>
              <a:t> </a:t>
            </a:r>
            <a:r>
              <a:rPr lang="en-US" err="1"/>
              <a:t>környezetbarát</a:t>
            </a:r>
            <a:r>
              <a:rPr lang="en-US" dirty="0"/>
              <a:t> </a:t>
            </a:r>
            <a:r>
              <a:rPr lang="en-US" err="1"/>
              <a:t>működés</a:t>
            </a:r>
            <a:endParaRPr lang="en-US"/>
          </a:p>
          <a:p>
            <a:r>
              <a:rPr lang="en-US" b="1" dirty="0"/>
              <a:t>🔧 A mi </a:t>
            </a:r>
            <a:r>
              <a:rPr lang="en-US" b="1" err="1"/>
              <a:t>válaszunk</a:t>
            </a:r>
            <a:r>
              <a:rPr lang="en-US" b="1" dirty="0"/>
              <a:t>:</a:t>
            </a:r>
            <a:endParaRPr lang="en-US" dirty="0"/>
          </a:p>
          <a:p>
            <a:r>
              <a:rPr lang="en-US" err="1"/>
              <a:t>Innovatív</a:t>
            </a:r>
            <a:r>
              <a:rPr lang="en-US" dirty="0"/>
              <a:t>, </a:t>
            </a:r>
            <a:r>
              <a:rPr lang="en-US" err="1"/>
              <a:t>energiatakarékos</a:t>
            </a:r>
            <a:r>
              <a:rPr lang="en-US" dirty="0"/>
              <a:t> </a:t>
            </a:r>
            <a:r>
              <a:rPr lang="en-US" err="1"/>
              <a:t>és</a:t>
            </a:r>
            <a:r>
              <a:rPr lang="en-US" dirty="0"/>
              <a:t> </a:t>
            </a:r>
            <a:r>
              <a:rPr lang="en-US" err="1"/>
              <a:t>fenntartható</a:t>
            </a:r>
            <a:r>
              <a:rPr lang="en-US" dirty="0"/>
              <a:t> </a:t>
            </a:r>
            <a:r>
              <a:rPr lang="en-US" err="1"/>
              <a:t>klímamegoldások</a:t>
            </a:r>
            <a:endParaRPr lang="en-US"/>
          </a:p>
          <a:p>
            <a:r>
              <a:rPr lang="en-US" err="1"/>
              <a:t>Teljes</a:t>
            </a:r>
            <a:r>
              <a:rPr lang="en-US" dirty="0"/>
              <a:t> </a:t>
            </a:r>
            <a:r>
              <a:rPr lang="en-US" err="1"/>
              <a:t>körű</a:t>
            </a:r>
            <a:r>
              <a:rPr lang="en-US" dirty="0"/>
              <a:t> </a:t>
            </a:r>
            <a:r>
              <a:rPr lang="en-US" err="1"/>
              <a:t>szolgáltatás</a:t>
            </a:r>
            <a:r>
              <a:rPr lang="en-US" dirty="0"/>
              <a:t>: </a:t>
            </a:r>
            <a:r>
              <a:rPr lang="en-US" err="1"/>
              <a:t>tanácsadás</a:t>
            </a:r>
            <a:r>
              <a:rPr lang="en-US" dirty="0"/>
              <a:t>, </a:t>
            </a:r>
            <a:r>
              <a:rPr lang="en-US" err="1"/>
              <a:t>telepítés</a:t>
            </a:r>
            <a:r>
              <a:rPr lang="en-US" dirty="0"/>
              <a:t>, </a:t>
            </a:r>
            <a:r>
              <a:rPr lang="en-US" err="1"/>
              <a:t>karbantartás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212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98BE4-4DBF-2DC4-0DBE-75ACD7D3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Bef>
                <a:spcPts val="0"/>
              </a:spcBef>
            </a:pPr>
            <a:r>
              <a:rPr lang="en-US" dirty="0"/>
              <a:t>SZOFTVER FELÉPÍTÉSE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ADF4245-4B5F-445F-D003-A1FED3447126}"/>
              </a:ext>
            </a:extLst>
          </p:cNvPr>
          <p:cNvSpPr/>
          <p:nvPr/>
        </p:nvSpPr>
        <p:spPr>
          <a:xfrm>
            <a:off x="6098241" y="2478741"/>
            <a:ext cx="3346076" cy="3603811"/>
          </a:xfrm>
          <a:prstGeom prst="round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ADMIN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-</a:t>
            </a:r>
            <a:r>
              <a:rPr lang="en-US" dirty="0" err="1"/>
              <a:t>Felhasználó</a:t>
            </a:r>
            <a:r>
              <a:rPr lang="en-US" dirty="0"/>
              <a:t>(admin)</a:t>
            </a:r>
          </a:p>
          <a:p>
            <a:pPr algn="ctr"/>
            <a:r>
              <a:rPr lang="en-US" err="1"/>
              <a:t>Belépés</a:t>
            </a:r>
            <a:endParaRPr lang="en-US"/>
          </a:p>
          <a:p>
            <a:pPr algn="ctr"/>
            <a:r>
              <a:rPr lang="en-US" dirty="0"/>
              <a:t>-</a:t>
            </a:r>
            <a:r>
              <a:rPr lang="en-US" dirty="0" err="1"/>
              <a:t>Űrlapok</a:t>
            </a:r>
            <a:r>
              <a:rPr lang="en-US" dirty="0"/>
              <a:t> </a:t>
            </a:r>
            <a:r>
              <a:rPr lang="en-US" dirty="0" err="1"/>
              <a:t>fogadása</a:t>
            </a:r>
          </a:p>
          <a:p>
            <a:pPr algn="ctr"/>
            <a:r>
              <a:rPr lang="en-US" dirty="0"/>
              <a:t>-</a:t>
            </a:r>
            <a:r>
              <a:rPr lang="en-US" dirty="0" err="1"/>
              <a:t>Rendelések</a:t>
            </a:r>
            <a:r>
              <a:rPr lang="en-US" dirty="0"/>
              <a:t> </a:t>
            </a:r>
            <a:r>
              <a:rPr lang="en-US" dirty="0" err="1"/>
              <a:t>kezelése</a:t>
            </a:r>
          </a:p>
          <a:p>
            <a:pPr algn="ctr"/>
            <a:r>
              <a:rPr lang="en-US" dirty="0"/>
              <a:t>-</a:t>
            </a:r>
            <a:r>
              <a:rPr lang="en-US" dirty="0" err="1"/>
              <a:t>Hozzáférés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adatbázishoz</a:t>
            </a:r>
            <a:endParaRPr lang="en-US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7B99BA-D24C-F1C5-452B-CB93244F3837}"/>
              </a:ext>
            </a:extLst>
          </p:cNvPr>
          <p:cNvSpPr/>
          <p:nvPr/>
        </p:nvSpPr>
        <p:spPr>
          <a:xfrm>
            <a:off x="2613212" y="2478740"/>
            <a:ext cx="3346076" cy="3603811"/>
          </a:xfrm>
          <a:prstGeom prst="round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/>
              <a:t>Vásárló</a:t>
            </a:r>
            <a:r>
              <a:rPr lang="en-US" dirty="0"/>
              <a:t>/</a:t>
            </a:r>
            <a:r>
              <a:rPr lang="en-US" dirty="0" err="1"/>
              <a:t>Felhasználó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-</a:t>
            </a:r>
            <a:r>
              <a:rPr lang="en-US" dirty="0" err="1"/>
              <a:t>Ürlap</a:t>
            </a:r>
            <a:r>
              <a:rPr lang="en-US" dirty="0"/>
              <a:t> </a:t>
            </a:r>
            <a:r>
              <a:rPr lang="en-US" dirty="0" err="1"/>
              <a:t>küldése</a:t>
            </a:r>
          </a:p>
          <a:p>
            <a:pPr algn="ctr"/>
            <a:r>
              <a:rPr lang="en-US" dirty="0" err="1"/>
              <a:t>Ajálnlat</a:t>
            </a:r>
            <a:r>
              <a:rPr lang="en-US" dirty="0"/>
              <a:t> </a:t>
            </a:r>
            <a:r>
              <a:rPr lang="en-US" dirty="0" err="1"/>
              <a:t>kérés</a:t>
            </a:r>
            <a:r>
              <a:rPr lang="en-US" dirty="0"/>
              <a:t> </a:t>
            </a:r>
            <a:r>
              <a:rPr lang="en-US" dirty="0" err="1"/>
              <a:t>céljából</a:t>
            </a:r>
            <a:endParaRPr lang="en-US" dirty="0"/>
          </a:p>
          <a:p>
            <a:pPr algn="ctr"/>
            <a:r>
              <a:rPr lang="en-US" dirty="0"/>
              <a:t>-</a:t>
            </a:r>
            <a:r>
              <a:rPr lang="en-US" dirty="0" err="1"/>
              <a:t>Raktáron</a:t>
            </a:r>
            <a:r>
              <a:rPr lang="en-US" dirty="0"/>
              <a:t> </a:t>
            </a:r>
            <a:r>
              <a:rPr lang="en-US" dirty="0" err="1"/>
              <a:t>elérhető</a:t>
            </a:r>
            <a:r>
              <a:rPr lang="en-US" dirty="0"/>
              <a:t> </a:t>
            </a:r>
            <a:r>
              <a:rPr lang="en-US" dirty="0" err="1"/>
              <a:t>termékek</a:t>
            </a:r>
            <a:r>
              <a:rPr lang="en-US" dirty="0"/>
              <a:t> </a:t>
            </a:r>
            <a:r>
              <a:rPr lang="en-US" dirty="0" err="1"/>
              <a:t>áttekintése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512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0BBFADA-11C3-80BF-F6E1-E058FB3A0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618" y="772080"/>
            <a:ext cx="5591735" cy="2489954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9C0BAF3-B3DE-DB94-3710-4AFF85AC5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18" y="3264406"/>
            <a:ext cx="5591736" cy="28168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4CA387-0C29-19B5-2262-B70C471A4A85}"/>
              </a:ext>
            </a:extLst>
          </p:cNvPr>
          <p:cNvSpPr txBox="1"/>
          <p:nvPr/>
        </p:nvSpPr>
        <p:spPr>
          <a:xfrm>
            <a:off x="7944970" y="467285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Admin </a:t>
            </a:r>
            <a:r>
              <a:rPr lang="en-US" dirty="0" err="1"/>
              <a:t>felületek</a:t>
            </a:r>
          </a:p>
        </p:txBody>
      </p:sp>
    </p:spTree>
    <p:extLst>
      <p:ext uri="{BB962C8B-B14F-4D97-AF65-F5344CB8AC3E}">
        <p14:creationId xmlns:p14="http://schemas.microsoft.com/office/powerpoint/2010/main" val="449454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816BB6-9755-E000-9957-1A47772D7368}"/>
              </a:ext>
            </a:extLst>
          </p:cNvPr>
          <p:cNvSpPr txBox="1"/>
          <p:nvPr/>
        </p:nvSpPr>
        <p:spPr>
          <a:xfrm>
            <a:off x="4728882" y="636494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Felhasználói</a:t>
            </a:r>
            <a:r>
              <a:rPr lang="en-US" dirty="0"/>
              <a:t> </a:t>
            </a:r>
            <a:r>
              <a:rPr lang="en-US" dirty="0" err="1"/>
              <a:t>felületek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EDB7870-393E-239D-0413-6962F110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618" y="772575"/>
            <a:ext cx="5143500" cy="2365703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D82B2DF-240B-CC88-C219-5E675F461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17" y="3136504"/>
            <a:ext cx="5143501" cy="2949433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07190BE-986B-1E6D-7F10-993984FC68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1042" y="777688"/>
            <a:ext cx="5335120" cy="2814917"/>
          </a:xfrm>
          <a:prstGeom prst="rect">
            <a:avLst/>
          </a:prstGeom>
        </p:spPr>
      </p:pic>
      <p:pic>
        <p:nvPicPr>
          <p:cNvPr id="6" name="Picture 5" descr="A screenshot of a map&#10;&#10;AI-generated content may be incorrect.">
            <a:extLst>
              <a:ext uri="{FF2B5EF4-FFF2-40B4-BE49-F238E27FC236}">
                <a16:creationId xmlns:a16="http://schemas.microsoft.com/office/drawing/2014/main" id="{873C75DD-193B-25CB-3AF2-FF26710C15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798" y="3601010"/>
            <a:ext cx="5364817" cy="246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696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F28B7-0C41-1002-DCA6-825E88CE2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en-US" err="1">
                <a:latin typeface="Univers Condensed"/>
              </a:rPr>
              <a:t>Következtetés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F6703-2A4C-5070-3266-0BBAD7C5F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b="1" dirty="0"/>
          </a:p>
          <a:p>
            <a:r>
              <a:rPr lang="en-US" dirty="0">
                <a:ea typeface="+mn-lt"/>
                <a:cs typeface="+mn-lt"/>
              </a:rPr>
              <a:t>✅ A </a:t>
            </a:r>
            <a:r>
              <a:rPr lang="en-US" dirty="0" err="1">
                <a:ea typeface="+mn-lt"/>
                <a:cs typeface="+mn-lt"/>
              </a:rPr>
              <a:t>klímatechnológia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szerepe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kulcsfontosságú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komfortos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és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fenntartható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életmód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megteremtésében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🌱 A </a:t>
            </a:r>
            <a:r>
              <a:rPr lang="en-US" dirty="0" err="1">
                <a:ea typeface="+mn-lt"/>
                <a:cs typeface="+mn-lt"/>
              </a:rPr>
              <a:t>jövő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környezetbarát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energiatakarékos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és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intelligens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megoldásoké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🏆 </a:t>
            </a:r>
            <a:r>
              <a:rPr lang="en-US" dirty="0" err="1">
                <a:ea typeface="+mn-lt"/>
                <a:cs typeface="+mn-lt"/>
              </a:rPr>
              <a:t>Célunk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hogy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ügyfeleinknek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legmagasabb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színvonalú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szolgáltatást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nyújtsuk</a:t>
            </a:r>
            <a:r>
              <a:rPr lang="en-US" dirty="0">
                <a:ea typeface="+mn-lt"/>
                <a:cs typeface="+mn-lt"/>
              </a:rPr>
              <a:t> – </a:t>
            </a:r>
            <a:r>
              <a:rPr lang="en-US" dirty="0" err="1">
                <a:ea typeface="+mn-lt"/>
                <a:cs typeface="+mn-lt"/>
              </a:rPr>
              <a:t>nemcsak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jelen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hanem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jövő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kihívásaira</a:t>
            </a:r>
            <a:r>
              <a:rPr lang="en-US" dirty="0">
                <a:ea typeface="+mn-lt"/>
                <a:cs typeface="+mn-lt"/>
              </a:rPr>
              <a:t> is </a:t>
            </a:r>
            <a:r>
              <a:rPr lang="en-US" dirty="0" err="1">
                <a:ea typeface="+mn-lt"/>
                <a:cs typeface="+mn-lt"/>
              </a:rPr>
              <a:t>választ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adva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844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13CF8A-3268-E46D-A80C-2E940C58D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65F809AB-6971-D12C-1BF8-19292BFB04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C62AC-B951-7BD5-6596-36A6EF6F4F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899025"/>
            <a:ext cx="4917754" cy="3792926"/>
          </a:xfrm>
        </p:spPr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en-US" sz="6500" dirty="0" err="1"/>
              <a:t>Köszönjük</a:t>
            </a:r>
            <a:br>
              <a:rPr lang="en-US" sz="6500" dirty="0"/>
            </a:br>
            <a:r>
              <a:rPr lang="en-US" sz="6500" dirty="0"/>
              <a:t>a</a:t>
            </a:r>
            <a:br>
              <a:rPr lang="en-US" sz="6500" dirty="0"/>
            </a:br>
            <a:r>
              <a:rPr lang="en-US" sz="6500" dirty="0" err="1"/>
              <a:t>Figyelmet</a:t>
            </a:r>
            <a:r>
              <a:rPr lang="en-US" sz="6500" dirty="0"/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1900E-33EE-E60B-4B26-902F7BB15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688" y="4778479"/>
            <a:ext cx="4435882" cy="1101160"/>
          </a:xfrm>
        </p:spPr>
        <p:txBody>
          <a:bodyPr>
            <a:normAutofit/>
          </a:bodyPr>
          <a:lstStyle/>
          <a:p>
            <a:r>
              <a:rPr lang="en-US" dirty="0" err="1"/>
              <a:t>Készítette</a:t>
            </a:r>
            <a:r>
              <a:rPr lang="en-US" dirty="0"/>
              <a:t>:</a:t>
            </a:r>
          </a:p>
          <a:p>
            <a:r>
              <a:rPr lang="en-US" dirty="0" err="1"/>
              <a:t>Bigors</a:t>
            </a:r>
            <a:r>
              <a:rPr lang="en-US" dirty="0"/>
              <a:t> Barnabás </a:t>
            </a:r>
            <a:r>
              <a:rPr lang="en-US" dirty="0" err="1"/>
              <a:t>és</a:t>
            </a:r>
            <a:r>
              <a:rPr lang="en-US" dirty="0"/>
              <a:t> Dobó Gergő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89EBE42-4A56-A785-5E4A-39AB3C54D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76813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76C0C00-4573-7E2C-A915-8705F5F9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7681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air conditioner in a room&#10;&#10;AI-generated content may be incorrect.">
            <a:extLst>
              <a:ext uri="{FF2B5EF4-FFF2-40B4-BE49-F238E27FC236}">
                <a16:creationId xmlns:a16="http://schemas.microsoft.com/office/drawing/2014/main" id="{919C21F9-0209-45F9-09DF-2C4E76023D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41" r="31154"/>
          <a:stretch/>
        </p:blipFill>
        <p:spPr>
          <a:xfrm>
            <a:off x="6217920" y="723901"/>
            <a:ext cx="5244454" cy="5410200"/>
          </a:xfrm>
          <a:prstGeom prst="rect">
            <a:avLst/>
          </a:prstGeom>
        </p:spPr>
      </p:pic>
      <p:pic>
        <p:nvPicPr>
          <p:cNvPr id="6" name="Picture 5" descr="A white shield with gold letters and a green shield with grapes&#10;&#10;AI-generated content may be incorrect.">
            <a:extLst>
              <a:ext uri="{FF2B5EF4-FFF2-40B4-BE49-F238E27FC236}">
                <a16:creationId xmlns:a16="http://schemas.microsoft.com/office/drawing/2014/main" id="{B0002CA3-49DF-6505-C051-EBA74221C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868" y="4779309"/>
            <a:ext cx="1299882" cy="129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24914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709FE39C93DDEA4F858D53A23E8AC430" ma:contentTypeVersion="10" ma:contentTypeDescription="Új dokumentum létrehozása." ma:contentTypeScope="" ma:versionID="9574bfdc7c1cf06413ee207d9d1844dc">
  <xsd:schema xmlns:xsd="http://www.w3.org/2001/XMLSchema" xmlns:xs="http://www.w3.org/2001/XMLSchema" xmlns:p="http://schemas.microsoft.com/office/2006/metadata/properties" xmlns:ns2="5262206b-671e-484c-8533-bb973790ca63" xmlns:ns3="78adbb74-c2e9-49ae-b99c-435da32e1381" targetNamespace="http://schemas.microsoft.com/office/2006/metadata/properties" ma:root="true" ma:fieldsID="4c54acfb41c566912a7a25be3703ad63" ns2:_="" ns3:_="">
    <xsd:import namespace="5262206b-671e-484c-8533-bb973790ca63"/>
    <xsd:import namespace="78adbb74-c2e9-49ae-b99c-435da32e13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62206b-671e-484c-8533-bb973790ca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Képcímkék" ma:readOnly="false" ma:fieldId="{5cf76f15-5ced-4ddc-b409-7134ff3c332f}" ma:taxonomyMulti="true" ma:sspId="000870a9-e7cf-4897-9002-3311caeb91f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adbb74-c2e9-49ae-b99c-435da32e1381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8daabc26-d240-4ad2-a948-73e892cacec8}" ma:internalName="TaxCatchAll" ma:showField="CatchAllData" ma:web="78adbb74-c2e9-49ae-b99c-435da32e13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8adbb74-c2e9-49ae-b99c-435da32e1381" xsi:nil="true"/>
    <lcf76f155ced4ddcb4097134ff3c332f xmlns="5262206b-671e-484c-8533-bb973790ca6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D92AABB7-D034-4365-964C-183A179761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262206b-671e-484c-8533-bb973790ca63"/>
    <ds:schemaRef ds:uri="78adbb74-c2e9-49ae-b99c-435da32e13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7F84CA-48D6-47F4-8DDA-8F4E2D39261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FA5220-CF44-4BFC-A6AC-05E6C21BAB83}">
  <ds:schemaRefs>
    <ds:schemaRef ds:uri="http://schemas.microsoft.com/office/2006/metadata/properties"/>
    <ds:schemaRef ds:uri="http://schemas.microsoft.com/office/infopath/2007/PartnerControls"/>
    <ds:schemaRef ds:uri="78adbb74-c2e9-49ae-b99c-435da32e1381"/>
    <ds:schemaRef ds:uri="5262206b-671e-484c-8533-bb973790ca6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ChronicleVTI</vt:lpstr>
      <vt:lpstr>F&amp;H KLÍMA KERESKEDÉS</vt:lpstr>
      <vt:lpstr>TÉMAFELVETÉS ÉS CÉLKITŰZÉS</vt:lpstr>
      <vt:lpstr>SZOFTVER FELÉPÍTÉSE</vt:lpstr>
      <vt:lpstr>PowerPoint Presentation</vt:lpstr>
      <vt:lpstr>PowerPoint Presentation</vt:lpstr>
      <vt:lpstr>Következtetés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155</cp:revision>
  <dcterms:created xsi:type="dcterms:W3CDTF">2025-05-08T12:54:12Z</dcterms:created>
  <dcterms:modified xsi:type="dcterms:W3CDTF">2025-05-08T13:49:59Z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0x010100709FE39C93DDEA4F858D53A23E8AC430</vt:lpwstr>
  </property>
  <property fmtid="{D5CDD505-2E9C-101B-9397-08002B2CF9AE}" pid="3" name="MediaServiceImageTags">
    <vt:lpwstr/>
  </property>
</Properties>
</file>

<file path=docProps/thumbnail.jpeg>
</file>